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4" r:id="rId4"/>
    <p:sldId id="265" r:id="rId5"/>
    <p:sldId id="266" r:id="rId6"/>
    <p:sldId id="267" r:id="rId7"/>
    <p:sldId id="270" r:id="rId8"/>
    <p:sldId id="272" r:id="rId9"/>
    <p:sldId id="271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4454-F9C8-47EE-995D-476A5BD31D9F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FF08-6902-4499-9018-EB5104E69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53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4454-F9C8-47EE-995D-476A5BD31D9F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FF08-6902-4499-9018-EB5104E69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59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4454-F9C8-47EE-995D-476A5BD31D9F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FF08-6902-4499-9018-EB5104E69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35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590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4454-F9C8-47EE-995D-476A5BD31D9F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FF08-6902-4499-9018-EB5104E69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57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4454-F9C8-47EE-995D-476A5BD31D9F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FF08-6902-4499-9018-EB5104E69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330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4454-F9C8-47EE-995D-476A5BD31D9F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FF08-6902-4499-9018-EB5104E69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4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4454-F9C8-47EE-995D-476A5BD31D9F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FF08-6902-4499-9018-EB5104E69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11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4454-F9C8-47EE-995D-476A5BD31D9F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FF08-6902-4499-9018-EB5104E69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8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4454-F9C8-47EE-995D-476A5BD31D9F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FF08-6902-4499-9018-EB5104E69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9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4454-F9C8-47EE-995D-476A5BD31D9F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FF08-6902-4499-9018-EB5104E69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68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4454-F9C8-47EE-995D-476A5BD31D9F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FF08-6902-4499-9018-EB5104E69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16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4454-F9C8-47EE-995D-476A5BD31D9F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AFF08-6902-4499-9018-EB5104E69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18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7504" y="16288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Arial"/>
              </a:rPr>
              <a:t>О реализации системы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>
                <a:latin typeface="Arial"/>
              </a:rPr>
              <a:t>наставничества «От начинающего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>
                <a:latin typeface="Arial"/>
              </a:rPr>
              <a:t>педагога до педагога- наставника»</a:t>
            </a:r>
            <a:endParaRPr lang="en-US" altLang="ko-KR" sz="3600" b="1" i="1" dirty="0">
              <a:solidFill>
                <a:srgbClr val="7030A0"/>
              </a:solidFill>
              <a:latin typeface="Brush Script MT" pitchFamily="66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857892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Тулина</a:t>
            </a:r>
            <a:r>
              <a:rPr lang="ru-RU" b="1" dirty="0" smtClean="0"/>
              <a:t> А.В. -преподаватель </a:t>
            </a:r>
            <a:r>
              <a:rPr lang="ru-RU" b="1" dirty="0"/>
              <a:t>ОГАПОУ «ШТПТ»</a:t>
            </a:r>
          </a:p>
        </p:txBody>
      </p:sp>
    </p:spTree>
    <p:extLst>
      <p:ext uri="{BB962C8B-B14F-4D97-AF65-F5344CB8AC3E}">
        <p14:creationId xmlns:p14="http://schemas.microsoft.com/office/powerpoint/2010/main" xmlns="" val="1012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реподаватель-27\Desktop\для презентации\jnUYJz_AU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214810" cy="6357958"/>
          </a:xfrm>
          <a:prstGeom prst="rect">
            <a:avLst/>
          </a:prstGeom>
          <a:noFill/>
        </p:spPr>
      </p:pic>
      <p:pic>
        <p:nvPicPr>
          <p:cNvPr id="4099" name="Picture 3" descr="C:\Users\Преподаватель-27\Desktop\для презентации\Тулина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144957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реподаватель-27\Downloads\20231219_083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45837" y="-945838"/>
            <a:ext cx="4214818" cy="6106492"/>
          </a:xfrm>
          <a:prstGeom prst="rect">
            <a:avLst/>
          </a:prstGeom>
          <a:noFill/>
        </p:spPr>
      </p:pic>
      <p:pic>
        <p:nvPicPr>
          <p:cNvPr id="6" name="Picture 2" descr="C:\Users\Преподаватель-27\Downloads\Сертификат тьютера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314589"/>
            <a:ext cx="6389172" cy="4543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Преподаватель-27\Downloads\4,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3372" cy="5823374"/>
          </a:xfrm>
          <a:prstGeom prst="rect">
            <a:avLst/>
          </a:prstGeom>
          <a:noFill/>
        </p:spPr>
      </p:pic>
      <p:pic>
        <p:nvPicPr>
          <p:cNvPr id="6147" name="Picture 3" descr="C:\Users\Преподаватель-27\Downloads\Слободчиков Дип.1 место Индустриальн Чемпионат 20.12.202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9" y="785794"/>
            <a:ext cx="4857752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6" y="0"/>
            <a:ext cx="9015367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11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8712968" cy="653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4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"/>
            <a:ext cx="8964488" cy="669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66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198"/>
            <a:ext cx="8568952" cy="669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15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843"/>
            <a:ext cx="8424936" cy="65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13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642966"/>
            <a:ext cx="38195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37147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28736"/>
            <a:ext cx="3567111" cy="499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D:\Аттестация 2023\Грамоты\Тулина МР-2022 Лауре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6087239" cy="421484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8654" y="3143248"/>
            <a:ext cx="545357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реподаватель-27\Desktop\для презентации\победа.jpg"/>
          <p:cNvPicPr>
            <a:picLocks noChangeAspect="1" noChangeArrowheads="1"/>
          </p:cNvPicPr>
          <p:nvPr/>
        </p:nvPicPr>
        <p:blipFill>
          <a:blip r:embed="rId2"/>
          <a:srcRect l="8421" t="8821" r="9044" b="4228"/>
          <a:stretch>
            <a:fillRect/>
          </a:stretch>
        </p:blipFill>
        <p:spPr bwMode="auto">
          <a:xfrm>
            <a:off x="0" y="-402340"/>
            <a:ext cx="4357654" cy="6136288"/>
          </a:xfrm>
          <a:prstGeom prst="rect">
            <a:avLst/>
          </a:prstGeom>
          <a:noFill/>
        </p:spPr>
      </p:pic>
      <p:pic>
        <p:nvPicPr>
          <p:cNvPr id="3074" name="Picture 2" descr="C:\Users\Преподаватель-27\Desktop\для презентации\губ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54" y="2022402"/>
            <a:ext cx="4786346" cy="4835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Преподаватель-27</cp:lastModifiedBy>
  <cp:revision>12</cp:revision>
  <dcterms:created xsi:type="dcterms:W3CDTF">2024-06-05T10:35:16Z</dcterms:created>
  <dcterms:modified xsi:type="dcterms:W3CDTF">2024-06-19T08:11:05Z</dcterms:modified>
</cp:coreProperties>
</file>